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6690-A83B-4A47-9934-3D5148C720E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CE52E-284A-44E9-83B3-9AFB0E7F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84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6690-A83B-4A47-9934-3D5148C720E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CE52E-284A-44E9-83B3-9AFB0E7F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466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6690-A83B-4A47-9934-3D5148C720E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CE52E-284A-44E9-83B3-9AFB0E7F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69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6690-A83B-4A47-9934-3D5148C720E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CE52E-284A-44E9-83B3-9AFB0E7F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118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6690-A83B-4A47-9934-3D5148C720E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CE52E-284A-44E9-83B3-9AFB0E7F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82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6690-A83B-4A47-9934-3D5148C720E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CE52E-284A-44E9-83B3-9AFB0E7F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8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6690-A83B-4A47-9934-3D5148C720E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CE52E-284A-44E9-83B3-9AFB0E7F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802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6690-A83B-4A47-9934-3D5148C720E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CE52E-284A-44E9-83B3-9AFB0E7F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908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6690-A83B-4A47-9934-3D5148C720E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CE52E-284A-44E9-83B3-9AFB0E7F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230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6690-A83B-4A47-9934-3D5148C720E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FECE52E-284A-44E9-83B3-9AFB0E7F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12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6690-A83B-4A47-9934-3D5148C720E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CE52E-284A-44E9-83B3-9AFB0E7F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668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6690-A83B-4A47-9934-3D5148C720E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CE52E-284A-44E9-83B3-9AFB0E7F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383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6690-A83B-4A47-9934-3D5148C720E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CE52E-284A-44E9-83B3-9AFB0E7F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407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6690-A83B-4A47-9934-3D5148C720E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CE52E-284A-44E9-83B3-9AFB0E7F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73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6690-A83B-4A47-9934-3D5148C720E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CE52E-284A-44E9-83B3-9AFB0E7F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586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6690-A83B-4A47-9934-3D5148C720E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CE52E-284A-44E9-83B3-9AFB0E7F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36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6690-A83B-4A47-9934-3D5148C720E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CE52E-284A-44E9-83B3-9AFB0E7F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343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AD56690-A83B-4A47-9934-3D5148C720E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FECE52E-284A-44E9-83B3-9AFB0E7F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790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  <p:sldLayoutId id="2147483833" r:id="rId14"/>
    <p:sldLayoutId id="2147483834" r:id="rId15"/>
    <p:sldLayoutId id="2147483835" r:id="rId16"/>
    <p:sldLayoutId id="214748383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D87B7-76AB-B594-D061-9C74D9B71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2813" y="676683"/>
            <a:ext cx="8574622" cy="2616199"/>
          </a:xfrm>
        </p:spPr>
        <p:txBody>
          <a:bodyPr>
            <a:normAutofit/>
          </a:bodyPr>
          <a:lstStyle/>
          <a:p>
            <a:pPr algn="ctr"/>
            <a:r>
              <a:rPr lang="sr-Cyrl-RS" sz="48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Шта детету треба да расте до неба?</a:t>
            </a:r>
            <a:endParaRPr lang="en-US" sz="4800" b="1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Бесплатно дете у школи Цлипарт, преузмите бесплатне исјечке, бесплатне  исјечке - Остало">
            <a:extLst>
              <a:ext uri="{FF2B5EF4-FFF2-40B4-BE49-F238E27FC236}">
                <a16:creationId xmlns:a16="http://schemas.microsoft.com/office/drawing/2014/main" id="{B4F8C8AC-C8C5-A796-F62D-30BDBAA45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68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D96B9E8-BE53-F858-A0F2-C1C9D2537A7F}"/>
              </a:ext>
            </a:extLst>
          </p:cNvPr>
          <p:cNvSpPr txBox="1">
            <a:spLocks/>
          </p:cNvSpPr>
          <p:nvPr/>
        </p:nvSpPr>
        <p:spPr>
          <a:xfrm>
            <a:off x="1611742" y="2839980"/>
            <a:ext cx="8574622" cy="17290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6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Cyrl-RS" sz="4800" b="1" dirty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Шта детету треба да расте до неба?</a:t>
            </a:r>
            <a:endParaRPr lang="en-US" sz="4800" b="1" dirty="0">
              <a:solidFill>
                <a:schemeClr val="accent1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633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9D170-378D-D50F-B2A8-A8B9B9F85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Vrtic Mali princ">
            <a:extLst>
              <a:ext uri="{FF2B5EF4-FFF2-40B4-BE49-F238E27FC236}">
                <a16:creationId xmlns:a16="http://schemas.microsoft.com/office/drawing/2014/main" id="{2D2C282E-0869-A14E-4EC9-345AEF1AE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croll: Horizontal 3">
            <a:extLst>
              <a:ext uri="{FF2B5EF4-FFF2-40B4-BE49-F238E27FC236}">
                <a16:creationId xmlns:a16="http://schemas.microsoft.com/office/drawing/2014/main" id="{21812BC6-3891-1C4F-E713-60E257247ADD}"/>
              </a:ext>
            </a:extLst>
          </p:cNvPr>
          <p:cNvSpPr/>
          <p:nvPr/>
        </p:nvSpPr>
        <p:spPr>
          <a:xfrm>
            <a:off x="1218112" y="418514"/>
            <a:ext cx="9755775" cy="429064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Деца су наше највеће богаство. У прилог томе сваке године прву недељу октобра обележавамо као дечију недељу . Као и претходних година деци смо омогућили и понудили различите и веома занимљиве садржаје уз одређену допуну. </a:t>
            </a:r>
            <a:endParaRPr lang="en-US" sz="2400" b="1" dirty="0">
              <a:solidFill>
                <a:schemeClr val="accent1">
                  <a:lumMod val="40000"/>
                  <a:lumOff val="6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281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9D170-378D-D50F-B2A8-A8B9B9F85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Vrtic Mali princ">
            <a:extLst>
              <a:ext uri="{FF2B5EF4-FFF2-40B4-BE49-F238E27FC236}">
                <a16:creationId xmlns:a16="http://schemas.microsoft.com/office/drawing/2014/main" id="{2D2C282E-0869-A14E-4EC9-345AEF1AE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0AE2443B-45F7-18A4-19D1-28BE63256DDF}"/>
              </a:ext>
            </a:extLst>
          </p:cNvPr>
          <p:cNvSpPr/>
          <p:nvPr/>
        </p:nvSpPr>
        <p:spPr>
          <a:xfrm>
            <a:off x="2321169" y="450166"/>
            <a:ext cx="7849773" cy="118168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Позоришна представа ,,Змај Јова долази на чај“</a:t>
            </a:r>
            <a:endParaRPr lang="en-US" sz="2400" b="1" dirty="0">
              <a:solidFill>
                <a:schemeClr val="accent1">
                  <a:lumMod val="40000"/>
                  <a:lumOff val="6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D48328-A765-92D7-67C9-F48932155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75" y="2082018"/>
            <a:ext cx="3468712" cy="38791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389DB5-4588-4312-C729-1E1C802583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512" y="3685735"/>
            <a:ext cx="4004603" cy="30034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5BFDB3-DF45-A11C-E59E-98AA90033C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563" y="1631852"/>
            <a:ext cx="3223086" cy="403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91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9D170-378D-D50F-B2A8-A8B9B9F85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Vrtic Mali princ">
            <a:extLst>
              <a:ext uri="{FF2B5EF4-FFF2-40B4-BE49-F238E27FC236}">
                <a16:creationId xmlns:a16="http://schemas.microsoft.com/office/drawing/2014/main" id="{2D2C282E-0869-A14E-4EC9-345AEF1AE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0AE2443B-45F7-18A4-19D1-28BE63256DDF}"/>
              </a:ext>
            </a:extLst>
          </p:cNvPr>
          <p:cNvSpPr/>
          <p:nvPr/>
        </p:nvSpPr>
        <p:spPr>
          <a:xfrm>
            <a:off x="2321169" y="407963"/>
            <a:ext cx="7849773" cy="118168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Спортски дан</a:t>
            </a:r>
            <a:endParaRPr lang="en-US" sz="2400" b="1" dirty="0">
              <a:solidFill>
                <a:schemeClr val="accent1">
                  <a:lumMod val="40000"/>
                  <a:lumOff val="6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831C10-5D78-098E-ED13-817B9164EC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82" y="1997612"/>
            <a:ext cx="3314700" cy="441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DDB5E6-6825-D5EE-F20D-0DE192BD79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064" y="2213317"/>
            <a:ext cx="4229686" cy="31722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65AAE2-7CD7-5117-0D4C-F249135D76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432" y="1997612"/>
            <a:ext cx="33147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489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9D170-378D-D50F-B2A8-A8B9B9F85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Vrtic Mali princ">
            <a:extLst>
              <a:ext uri="{FF2B5EF4-FFF2-40B4-BE49-F238E27FC236}">
                <a16:creationId xmlns:a16="http://schemas.microsoft.com/office/drawing/2014/main" id="{2D2C282E-0869-A14E-4EC9-345AEF1AE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0AE2443B-45F7-18A4-19D1-28BE63256DDF}"/>
              </a:ext>
            </a:extLst>
          </p:cNvPr>
          <p:cNvSpPr/>
          <p:nvPr/>
        </p:nvSpPr>
        <p:spPr>
          <a:xfrm>
            <a:off x="2321169" y="450166"/>
            <a:ext cx="7849773" cy="118168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Жврљави дан</a:t>
            </a:r>
            <a:endParaRPr lang="en-US" sz="2400" b="1" dirty="0">
              <a:solidFill>
                <a:schemeClr val="accent1">
                  <a:lumMod val="40000"/>
                  <a:lumOff val="6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7628B0-3257-1D2B-84A9-7454E40613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70" y="1833488"/>
            <a:ext cx="3523664" cy="45743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7E8AD1-BD1D-427C-1B3C-1A42AB5121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024" y="1868657"/>
            <a:ext cx="3523665" cy="469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923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9D170-378D-D50F-B2A8-A8B9B9F85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Vrtic Mali princ">
            <a:extLst>
              <a:ext uri="{FF2B5EF4-FFF2-40B4-BE49-F238E27FC236}">
                <a16:creationId xmlns:a16="http://schemas.microsoft.com/office/drawing/2014/main" id="{2D2C282E-0869-A14E-4EC9-345AEF1AE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0AE2443B-45F7-18A4-19D1-28BE63256DDF}"/>
              </a:ext>
            </a:extLst>
          </p:cNvPr>
          <p:cNvSpPr/>
          <p:nvPr/>
        </p:nvSpPr>
        <p:spPr>
          <a:xfrm>
            <a:off x="1847556" y="267286"/>
            <a:ext cx="7849773" cy="118168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Воћни дан – чоколадна фонтана</a:t>
            </a:r>
            <a:endParaRPr lang="en-US" sz="2400" b="1" dirty="0">
              <a:solidFill>
                <a:schemeClr val="accent1">
                  <a:lumMod val="40000"/>
                  <a:lumOff val="6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54C4CB-2C59-4266-8F2C-36BBDC2294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001" y="1720946"/>
            <a:ext cx="3086100" cy="4419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FBF5C6-0A7F-49ED-B296-8CD2A1FE2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1" y="1716258"/>
            <a:ext cx="3671668" cy="43047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BD67D2-18ED-028F-1B30-0E1CCF29CF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403" y="2273102"/>
            <a:ext cx="4202073" cy="331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40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9D170-378D-D50F-B2A8-A8B9B9F85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Vrtic Mali princ">
            <a:extLst>
              <a:ext uri="{FF2B5EF4-FFF2-40B4-BE49-F238E27FC236}">
                <a16:creationId xmlns:a16="http://schemas.microsoft.com/office/drawing/2014/main" id="{2D2C282E-0869-A14E-4EC9-345AEF1AE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0AE2443B-45F7-18A4-19D1-28BE63256DDF}"/>
              </a:ext>
            </a:extLst>
          </p:cNvPr>
          <p:cNvSpPr/>
          <p:nvPr/>
        </p:nvSpPr>
        <p:spPr>
          <a:xfrm>
            <a:off x="2321169" y="450166"/>
            <a:ext cx="7849773" cy="118168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Дечији карневал - кишобранијада</a:t>
            </a:r>
            <a:endParaRPr lang="en-US" sz="2400" b="1" dirty="0">
              <a:solidFill>
                <a:schemeClr val="accent1">
                  <a:lumMod val="40000"/>
                  <a:lumOff val="6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3A7076-153D-2099-ED26-C13E90F45E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34" y="2151187"/>
            <a:ext cx="3911180" cy="40210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4DEF11-8FAC-6971-AADE-2CDE94F475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312" y="1988234"/>
            <a:ext cx="3668710" cy="37232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46453E-43C3-2BFB-344E-ADEE6FF4C4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920" y="2855157"/>
            <a:ext cx="3484099" cy="261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7050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45</TotalTime>
  <Words>75</Words>
  <Application>Microsoft Office PowerPoint</Application>
  <PresentationFormat>Widescreen</PresentationFormat>
  <Paragraphs>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Comic Sans MS</vt:lpstr>
      <vt:lpstr>Corbel</vt:lpstr>
      <vt:lpstr>Parallax</vt:lpstr>
      <vt:lpstr>Шта детету треба да расте до неба?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Шта детету треба да расте до неба?</dc:title>
  <dc:creator>PC</dc:creator>
  <cp:lastModifiedBy>PC</cp:lastModifiedBy>
  <cp:revision>3</cp:revision>
  <dcterms:created xsi:type="dcterms:W3CDTF">2022-10-11T05:30:06Z</dcterms:created>
  <dcterms:modified xsi:type="dcterms:W3CDTF">2022-10-11T07:39:56Z</dcterms:modified>
</cp:coreProperties>
</file>